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71" r:id="rId3"/>
    <p:sldId id="288" r:id="rId4"/>
    <p:sldId id="272" r:id="rId5"/>
    <p:sldId id="286" r:id="rId6"/>
    <p:sldId id="260" r:id="rId7"/>
    <p:sldId id="273" r:id="rId8"/>
    <p:sldId id="289" r:id="rId9"/>
    <p:sldId id="274" r:id="rId10"/>
    <p:sldId id="290" r:id="rId11"/>
    <p:sldId id="282" r:id="rId12"/>
    <p:sldId id="291" r:id="rId13"/>
    <p:sldId id="292" r:id="rId14"/>
    <p:sldId id="281" r:id="rId15"/>
    <p:sldId id="2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FE4"/>
    <a:srgbClr val="132968"/>
    <a:srgbClr val="202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117" d="100"/>
          <a:sy n="117" d="100"/>
        </p:scale>
        <p:origin x="-108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A99DA-36A8-4BD5-B5A5-703D10AD6340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0BF32-77D5-4019-8B20-0FBCD9CE3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44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531A7-F811-4BFF-B465-49581F69E289}" type="slidenum">
              <a:rPr lang="en-US" smtClean="0"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2/10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76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531A7-F811-4BFF-B465-49581F69E289}" type="slidenum">
              <a:rPr lang="en-US" smtClean="0"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2/10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7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48BC-72DE-4C9F-A9B5-E0391FD53AF2}" type="datetime1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24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E3B86-B01D-4FFD-9702-8741D60B6588}" type="datetime1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78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2C5C-46DA-432A-BD28-A9C8E41409EC}" type="datetime1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51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1F90-10B0-4B68-94F0-889660B213CD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 June 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298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F0EAA-1B09-4063-92B2-53A16F06A3D2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 June 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48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6FD84-B625-46D0-8B9E-5A68729F8C1C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 June 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06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06ED0-D310-4994-8788-B29FED566598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 June 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921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607C-393A-4192-99AE-9046A79B4673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 June 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23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E54D-4717-4E74-B98B-F6365F7B8AD8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 June 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234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5F4BE-E023-41AD-8CEF-552AA520FC10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 June 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1984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2C9F3-5031-4964-B9D1-3E08AFD4FD95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 June 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02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BC14B-9BA7-4E5B-B31E-49C6991A214E}" type="datetime1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16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3C67E-52D0-4C55-8A30-90DE31BDF653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 June 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2547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A2DA-1C0C-4BC9-AA0E-6DFEFBD327AB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 June 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2723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82735-2721-4202-ABFD-51BF4365AD1A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 June 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30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1723-7F86-42E1-96B9-1240FB8BC44C}" type="datetime1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88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7DFD-19A0-4CED-8D43-4B272D85F5F8}" type="datetime1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0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1C9A-3922-429A-B3BB-C87ADE3D6A2A}" type="datetime1">
              <a:rPr lang="en-US" smtClean="0"/>
              <a:t>6/27/2018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21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DAB85-B5B0-4712-82E2-B20FFAE755A8}" type="datetime1">
              <a:rPr lang="en-US" smtClean="0"/>
              <a:t>6/27/2018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6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C8F7-863D-41E6-8289-256DAF6C1463}" type="datetime1">
              <a:rPr lang="en-US" smtClean="0"/>
              <a:t>6/27/2018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00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1D7E-2CA1-442B-98C5-54BF87E7C89B}" type="datetime1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93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CA5D-7A15-4C16-9697-422D06C94260}" type="datetime1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81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F4BBA-F55C-475E-BA3A-0D0F028D8AD8}" type="datetime1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9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7A77B-1B56-4631-AF93-87E8936E0E3C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 June 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037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598" y="1169381"/>
            <a:ext cx="9144000" cy="2287793"/>
          </a:xfrm>
        </p:spPr>
        <p:txBody>
          <a:bodyPr>
            <a:normAutofit/>
          </a:bodyPr>
          <a:lstStyle/>
          <a:p>
            <a:r>
              <a:rPr lang="ro-RO" sz="4000" b="1" dirty="0"/>
              <a:t>POSIBILITĂŢI DE UTILIZARE A ASISTENŢILOR DE VORBIRE PE SISTEMUL RASPBERRY PI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11940" y="4516273"/>
            <a:ext cx="2874615" cy="1655762"/>
          </a:xfrm>
        </p:spPr>
        <p:txBody>
          <a:bodyPr>
            <a:normAutofit/>
          </a:bodyPr>
          <a:lstStyle/>
          <a:p>
            <a:pPr algn="l"/>
            <a:r>
              <a:rPr lang="ro-RO" sz="2000" dirty="0" smtClean="0"/>
              <a:t>Candidat</a:t>
            </a:r>
            <a:r>
              <a:rPr lang="en-US" sz="2000" dirty="0" smtClean="0"/>
              <a:t>:</a:t>
            </a:r>
          </a:p>
          <a:p>
            <a:pPr algn="l"/>
            <a:r>
              <a:rPr lang="ro-RO" sz="2000" b="1" dirty="0" smtClean="0"/>
              <a:t>Popescu Dragoș</a:t>
            </a:r>
            <a:endParaRPr lang="en-US" sz="2000" b="1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228376" y="4516273"/>
            <a:ext cx="366277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 smtClean="0">
                <a:solidFill>
                  <a:prstClr val="black"/>
                </a:solidFill>
              </a:rPr>
              <a:t>Conduc</a:t>
            </a:r>
            <a:r>
              <a:rPr lang="ro-RO" dirty="0" err="1" smtClean="0">
                <a:solidFill>
                  <a:prstClr val="black"/>
                </a:solidFill>
              </a:rPr>
              <a:t>ător</a:t>
            </a:r>
            <a:r>
              <a:rPr lang="ro-RO" dirty="0" smtClean="0">
                <a:solidFill>
                  <a:prstClr val="black"/>
                </a:solidFill>
              </a:rPr>
              <a:t> științific</a:t>
            </a:r>
            <a:r>
              <a:rPr lang="en-US" dirty="0" smtClean="0">
                <a:solidFill>
                  <a:prstClr val="black"/>
                </a:solidFill>
              </a:rPr>
              <a:t>:</a:t>
            </a:r>
          </a:p>
          <a:p>
            <a:pPr algn="l"/>
            <a:r>
              <a:rPr lang="ro-RO" sz="2000" b="1" dirty="0" smtClean="0">
                <a:solidFill>
                  <a:prstClr val="black"/>
                </a:solidFill>
              </a:rPr>
              <a:t>Conf. dr. ing. Mischie Septimiu</a:t>
            </a:r>
            <a:endParaRPr lang="en-US" sz="2000" b="1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9834" y="386558"/>
            <a:ext cx="2006721" cy="77741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376" y="283772"/>
            <a:ext cx="1594261" cy="88019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132486" y="295933"/>
            <a:ext cx="3737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600" b="1" dirty="0">
                <a:solidFill>
                  <a:prstClr val="black"/>
                </a:solidFill>
              </a:rPr>
              <a:t>UNIVERSITATEA POLITEHNICA TIMIŞOARA</a:t>
            </a:r>
            <a:endParaRPr lang="en-US" sz="1600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2858" y="742209"/>
            <a:ext cx="4638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600" b="1" dirty="0">
                <a:solidFill>
                  <a:prstClr val="black"/>
                </a:solidFill>
              </a:rPr>
              <a:t>FACULTATEA DE </a:t>
            </a:r>
            <a:r>
              <a:rPr lang="ro-RO" sz="1600" b="1" dirty="0" smtClean="0">
                <a:solidFill>
                  <a:prstClr val="black"/>
                </a:solidFill>
              </a:rPr>
              <a:t>ELECTRONICĂ, TELECOMUNICAŢII ȘI </a:t>
            </a:r>
          </a:p>
          <a:p>
            <a:r>
              <a:rPr lang="ro-RO" sz="1600" b="1" dirty="0" smtClean="0">
                <a:solidFill>
                  <a:prstClr val="black"/>
                </a:solidFill>
              </a:rPr>
              <a:t>	TEHNOLOGII INFORMAȚIONALE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808" y="3898856"/>
            <a:ext cx="3380014" cy="2225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08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97" y="131565"/>
            <a:ext cx="1887363" cy="6162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35666" y="439841"/>
            <a:ext cx="9444942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243068" y="73025"/>
            <a:ext cx="6493398" cy="297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2000" b="1" dirty="0"/>
              <a:t>POSIBILITĂŢI DE UTILIZARE A ASISTENŢILOR DE VORBIRE PE SISTEMUL RASPBERRY PI</a:t>
            </a:r>
            <a:endParaRPr lang="en-US" sz="1600" dirty="0">
              <a:latin typeface="Cambria" panose="02040503050406030204" pitchFamily="18" charset="0"/>
            </a:endParaRP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6356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9439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10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921163" y="6537277"/>
            <a:ext cx="4250322" cy="332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800" dirty="0">
                <a:solidFill>
                  <a:srgbClr val="0070C0"/>
                </a:solidFill>
              </a:rPr>
              <a:t>Popescu Dragoș</a:t>
            </a:r>
            <a:endParaRPr lang="en-US" sz="1800" i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666" y="747847"/>
            <a:ext cx="5938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Schema bloc a </a:t>
            </a:r>
            <a:r>
              <a:rPr lang="en-US" sz="3200" b="1" dirty="0" err="1" smtClean="0"/>
              <a:t>sistemului</a:t>
            </a:r>
            <a:r>
              <a:rPr lang="en-US" sz="3200" b="1" dirty="0" smtClean="0"/>
              <a:t> robot</a:t>
            </a:r>
            <a:endParaRPr lang="en-US" sz="3200" b="1" dirty="0"/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4" y="1249135"/>
            <a:ext cx="10384971" cy="5167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91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97" y="131565"/>
            <a:ext cx="1887363" cy="6162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35666" y="439841"/>
            <a:ext cx="9444942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243068" y="73025"/>
            <a:ext cx="6493398" cy="297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2000" b="1" dirty="0"/>
              <a:t>POSIBILITĂŢI DE UTILIZARE A ASISTENŢILOR DE VORBIRE PE SISTEMUL RASPBERRY PI</a:t>
            </a:r>
            <a:endParaRPr lang="en-US" sz="1600" dirty="0">
              <a:latin typeface="Cambria" panose="02040503050406030204" pitchFamily="18" charset="0"/>
            </a:endParaRP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6356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9439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11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921163" y="6537277"/>
            <a:ext cx="4250322" cy="332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800" dirty="0">
                <a:solidFill>
                  <a:srgbClr val="0070C0"/>
                </a:solidFill>
              </a:rPr>
              <a:t>Popescu Dragoș</a:t>
            </a:r>
            <a:endParaRPr lang="en-US" sz="1800" i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2990" y="574114"/>
            <a:ext cx="8688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Explicare</a:t>
            </a:r>
            <a:r>
              <a:rPr lang="en-US" sz="3200" b="1" dirty="0" smtClean="0"/>
              <a:t> cod </a:t>
            </a:r>
            <a:r>
              <a:rPr lang="en-US" sz="3200" b="1" dirty="0" err="1" smtClean="0"/>
              <a:t>pentru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controlul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robotului</a:t>
            </a:r>
            <a:r>
              <a:rPr lang="en-US" sz="3200" b="1" dirty="0" smtClean="0"/>
              <a:t>:</a:t>
            </a:r>
            <a:endParaRPr lang="en-US" sz="3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9" y="1158889"/>
            <a:ext cx="11235611" cy="5266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4000501" y="2947306"/>
            <a:ext cx="2824842" cy="76744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883230" y="1502229"/>
            <a:ext cx="4942113" cy="125457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13121" y="2947306"/>
            <a:ext cx="443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Verificare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conti</a:t>
            </a:r>
            <a:r>
              <a:rPr lang="ro-RO" dirty="0" smtClean="0">
                <a:solidFill>
                  <a:srgbClr val="FF0000"/>
                </a:solidFill>
              </a:rPr>
              <a:t>ție pentru direcția inainte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25343" y="1317563"/>
            <a:ext cx="443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smtClean="0">
                <a:solidFill>
                  <a:srgbClr val="FF0000"/>
                </a:solidFill>
              </a:rPr>
              <a:t>Variabila text returnează cuvântul recunoscut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1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97" y="131565"/>
            <a:ext cx="1887363" cy="6162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35666" y="439841"/>
            <a:ext cx="9444942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243068" y="73025"/>
            <a:ext cx="6493398" cy="297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2000" b="1" dirty="0"/>
              <a:t>POSIBILITĂŢI DE UTILIZARE A ASISTENŢILOR DE VORBIRE PE SISTEMUL RASPBERRY PI</a:t>
            </a:r>
            <a:endParaRPr lang="en-US" sz="1600" dirty="0">
              <a:latin typeface="Cambria" panose="02040503050406030204" pitchFamily="18" charset="0"/>
            </a:endParaRP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6356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9439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12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921163" y="6537277"/>
            <a:ext cx="4250322" cy="332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800" dirty="0">
                <a:solidFill>
                  <a:srgbClr val="0070C0"/>
                </a:solidFill>
              </a:rPr>
              <a:t>Popescu Dragoș</a:t>
            </a:r>
            <a:endParaRPr lang="en-US" sz="1800" i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2990" y="574114"/>
            <a:ext cx="10370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Rezultatele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recunoa</a:t>
            </a:r>
            <a:r>
              <a:rPr lang="ro-RO" sz="3200" b="1" dirty="0" smtClean="0"/>
              <a:t>șterii și masurătorile experimentale</a:t>
            </a:r>
            <a:endParaRPr lang="en-US" sz="3200" b="1" dirty="0"/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68" y="1158889"/>
            <a:ext cx="5803256" cy="537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886" y="1158889"/>
            <a:ext cx="5931473" cy="537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48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97" y="131565"/>
            <a:ext cx="1887363" cy="6162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35666" y="439841"/>
            <a:ext cx="9444942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243068" y="73025"/>
            <a:ext cx="6493398" cy="297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2000" b="1" dirty="0"/>
              <a:t>POSIBILITĂŢI DE UTILIZARE A ASISTENŢILOR DE VORBIRE PE SISTEMUL RASPBERRY PI</a:t>
            </a:r>
            <a:endParaRPr lang="en-US" sz="1600" dirty="0">
              <a:latin typeface="Cambria" panose="02040503050406030204" pitchFamily="18" charset="0"/>
            </a:endParaRP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6356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9439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13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921163" y="6537277"/>
            <a:ext cx="4250322" cy="332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800" dirty="0">
                <a:solidFill>
                  <a:srgbClr val="0070C0"/>
                </a:solidFill>
              </a:rPr>
              <a:t>Popescu Dragoș</a:t>
            </a:r>
            <a:endParaRPr lang="en-US" sz="1800" i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27" y="1189542"/>
            <a:ext cx="4762500" cy="4762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9577" y="782836"/>
            <a:ext cx="5938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Concluzii</a:t>
            </a:r>
            <a:r>
              <a:rPr lang="en-US" sz="3200" b="1" dirty="0"/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9253" y="1482005"/>
            <a:ext cx="664381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o-RO" sz="2000" dirty="0"/>
              <a:t>Portarea </a:t>
            </a:r>
            <a:r>
              <a:rPr lang="ro-RO" sz="2000" dirty="0" smtClean="0"/>
              <a:t>asistenților </a:t>
            </a:r>
            <a:r>
              <a:rPr lang="ro-RO" sz="2000" dirty="0"/>
              <a:t>pe Raspberry </a:t>
            </a:r>
            <a:r>
              <a:rPr lang="ro-RO" sz="2000" dirty="0" smtClean="0"/>
              <a:t>Pi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o-RO" sz="2000" dirty="0" smtClean="0"/>
              <a:t>Recunoașterea grupurilor de cuvinte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o-RO" sz="2000" dirty="0" smtClean="0"/>
              <a:t>Toate </a:t>
            </a:r>
            <a:r>
              <a:rPr lang="ro-RO" sz="2000" dirty="0"/>
              <a:t>funcțiile </a:t>
            </a:r>
            <a:r>
              <a:rPr lang="ro-RO" sz="2000" dirty="0" smtClean="0"/>
              <a:t>implementate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o-RO" sz="2000" dirty="0" smtClean="0"/>
              <a:t>Google Assistant este mai ușor de utilizat decât Amazon Alexa în vederea realizării aplicațiilor de automatizare</a:t>
            </a:r>
            <a:endParaRPr lang="ro-RO" sz="2000" dirty="0"/>
          </a:p>
          <a:p>
            <a:endParaRPr lang="ro-RO" sz="2800" dirty="0" smtClean="0"/>
          </a:p>
          <a:p>
            <a:endParaRPr lang="ro-RO" sz="2800" dirty="0"/>
          </a:p>
          <a:p>
            <a:endParaRPr lang="ro-RO" sz="28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ro-RO" sz="2000" dirty="0" smtClean="0"/>
              <a:t>Incomplet din punct de vedere estetic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ro-RO" sz="2000" dirty="0" smtClean="0"/>
              <a:t>Control dificil </a:t>
            </a:r>
            <a:r>
              <a:rPr lang="en-US" sz="2000" dirty="0" smtClean="0"/>
              <a:t>la </a:t>
            </a:r>
            <a:r>
              <a:rPr lang="en-US" sz="2000" dirty="0" err="1" smtClean="0"/>
              <a:t>distan</a:t>
            </a:r>
            <a:r>
              <a:rPr lang="ro-RO" sz="2000" dirty="0" smtClean="0"/>
              <a:t>ță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ro-RO" sz="2000" dirty="0" smtClean="0"/>
              <a:t>Lipsa unui algoritm de reglare automat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739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97" y="131565"/>
            <a:ext cx="1887363" cy="6162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35666" y="439841"/>
            <a:ext cx="9444942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243068" y="73025"/>
            <a:ext cx="6493398" cy="297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2000" b="1" dirty="0"/>
              <a:t>POSIBILITĂŢI DE UTILIZARE A ASISTENŢILOR DE VORBIRE PE SISTEMUL RASPBERRY PI</a:t>
            </a:r>
            <a:endParaRPr lang="en-US" sz="1600" dirty="0">
              <a:latin typeface="Cambria" panose="02040503050406030204" pitchFamily="18" charset="0"/>
            </a:endParaRP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6356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9439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14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921163" y="6537277"/>
            <a:ext cx="4250322" cy="332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800" dirty="0">
                <a:solidFill>
                  <a:srgbClr val="0070C0"/>
                </a:solidFill>
              </a:rPr>
              <a:t>Popescu Dragoș</a:t>
            </a:r>
            <a:endParaRPr lang="en-US" sz="1800" i="1"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35" y="808263"/>
            <a:ext cx="5704389" cy="5551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214" y="808262"/>
            <a:ext cx="6068786" cy="5551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129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6984" y="0"/>
            <a:ext cx="10515600" cy="1325563"/>
          </a:xfrm>
        </p:spPr>
        <p:txBody>
          <a:bodyPr/>
          <a:lstStyle/>
          <a:p>
            <a:r>
              <a:rPr lang="ro-RO" dirty="0" smtClean="0"/>
              <a:t>        </a:t>
            </a:r>
            <a:r>
              <a:rPr lang="en-US" dirty="0" smtClean="0"/>
              <a:t>		</a:t>
            </a:r>
            <a:r>
              <a:rPr lang="en-US" dirty="0" err="1" smtClean="0"/>
              <a:t>Cuprins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Popescu</a:t>
            </a:r>
            <a:r>
              <a:rPr lang="en-US" dirty="0" smtClean="0"/>
              <a:t> </a:t>
            </a:r>
            <a:r>
              <a:rPr lang="en-US" dirty="0" err="1" smtClean="0"/>
              <a:t>Drago</a:t>
            </a:r>
            <a:r>
              <a:rPr lang="ro-RO" dirty="0"/>
              <a:t>ș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E98B-D3D2-4EDB-94EC-76BF83C25BA4}" type="datetime3">
              <a:rPr lang="en-US" smtClean="0"/>
              <a:t>27 June 2018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/>
              <a:t>Introducerea</a:t>
            </a:r>
            <a:r>
              <a:rPr lang="en-US" dirty="0" smtClean="0"/>
              <a:t> </a:t>
            </a:r>
            <a:r>
              <a:rPr lang="en-US" dirty="0" err="1" smtClean="0"/>
              <a:t>asisten</a:t>
            </a:r>
            <a:r>
              <a:rPr lang="ro-RO" dirty="0" smtClean="0"/>
              <a:t>ților vocali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o-RO" dirty="0" smtClean="0"/>
              <a:t>Utilizarea Amazon Alexa pe Raspberry Pi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o-RO" dirty="0" smtClean="0"/>
              <a:t>Utilizarea Google Assistan pe Raspberry PI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o-RO" dirty="0" smtClean="0"/>
              <a:t>Implementarea practică a robotului cu ajutorul Google Assistant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o-RO" dirty="0" smtClean="0"/>
              <a:t>Concluzii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88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6984" y="0"/>
            <a:ext cx="10515600" cy="1325563"/>
          </a:xfrm>
        </p:spPr>
        <p:txBody>
          <a:bodyPr/>
          <a:lstStyle/>
          <a:p>
            <a:r>
              <a:rPr lang="ro-RO" dirty="0" smtClean="0"/>
              <a:t>        De </a:t>
            </a:r>
            <a:r>
              <a:rPr lang="ro-RO" dirty="0"/>
              <a:t>unde începe </a:t>
            </a:r>
            <a:r>
              <a:rPr lang="ro-RO" dirty="0" smtClean="0"/>
              <a:t>totul?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Popescu</a:t>
            </a:r>
            <a:r>
              <a:rPr lang="en-US" dirty="0" smtClean="0"/>
              <a:t> </a:t>
            </a:r>
            <a:r>
              <a:rPr lang="en-US" dirty="0" err="1" smtClean="0"/>
              <a:t>Drago</a:t>
            </a:r>
            <a:r>
              <a:rPr lang="ro-RO" dirty="0"/>
              <a:t>ș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E98B-D3D2-4EDB-94EC-76BF83C25BA4}" type="datetime3">
              <a:rPr lang="en-US" smtClean="0"/>
              <a:t>27 June 2018</a:t>
            </a:fld>
            <a:endParaRPr lang="en-US"/>
          </a:p>
        </p:txBody>
      </p:sp>
      <p:pic>
        <p:nvPicPr>
          <p:cNvPr id="8" name="BkpAro4zIwU (2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8799" y="1825625"/>
            <a:ext cx="9046029" cy="4351338"/>
          </a:xfrm>
        </p:spPr>
      </p:pic>
    </p:spTree>
    <p:extLst>
      <p:ext uri="{BB962C8B-B14F-4D97-AF65-F5344CB8AC3E}">
        <p14:creationId xmlns:p14="http://schemas.microsoft.com/office/powerpoint/2010/main" val="23810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97" y="131565"/>
            <a:ext cx="1887363" cy="6162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35666" y="439841"/>
            <a:ext cx="9444942" cy="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243068" y="142341"/>
            <a:ext cx="6493398" cy="297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2000" b="1" dirty="0"/>
              <a:t>POSIBILITĂŢI DE UTILIZARE A ASISTENŢILOR DE VORBIRE PE SISTEMUL RASPBERRY PI</a:t>
            </a:r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6356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9439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4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921163" y="6537277"/>
            <a:ext cx="4250322" cy="332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800" dirty="0" smtClean="0">
                <a:solidFill>
                  <a:srgbClr val="0070C0"/>
                </a:solidFill>
                <a:latin typeface="+mj-lt"/>
              </a:rPr>
              <a:t>Popescu Dragoș</a:t>
            </a:r>
            <a:endParaRPr lang="en-US" sz="1800" i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666" y="544006"/>
            <a:ext cx="4548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 smtClean="0"/>
              <a:t>Principalii asistenți vocali</a:t>
            </a:r>
            <a:r>
              <a:rPr lang="en-US" sz="3200" b="1" dirty="0" smtClean="0"/>
              <a:t>:</a:t>
            </a:r>
            <a:endParaRPr lang="en-US" sz="3200" b="1" dirty="0"/>
          </a:p>
        </p:txBody>
      </p:sp>
      <p:pic>
        <p:nvPicPr>
          <p:cNvPr id="6" name="Picture 2" descr="Siri i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-7240588"/>
            <a:ext cx="78105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iri i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19" y="1473626"/>
            <a:ext cx="4192381" cy="176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4003" y="4075729"/>
            <a:ext cx="264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3.Google </a:t>
            </a:r>
            <a:r>
              <a:rPr lang="en-US" dirty="0" err="1" smtClean="0"/>
              <a:t>Assitant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4003" y="3388179"/>
            <a:ext cx="323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</a:t>
            </a:r>
            <a:r>
              <a:rPr lang="en-US" dirty="0" err="1" smtClean="0"/>
              <a:t>apari</a:t>
            </a:r>
            <a:r>
              <a:rPr lang="ro-RO" dirty="0" smtClean="0"/>
              <a:t>ției </a:t>
            </a:r>
            <a:r>
              <a:rPr lang="en-US" dirty="0" smtClean="0"/>
              <a:t>: 2011</a:t>
            </a:r>
          </a:p>
          <a:p>
            <a:r>
              <a:rPr lang="en-US" dirty="0" smtClean="0"/>
              <a:t>De</a:t>
            </a:r>
            <a:r>
              <a:rPr lang="ro-RO" dirty="0" smtClean="0"/>
              <a:t>ținut </a:t>
            </a:r>
            <a:r>
              <a:rPr lang="en-US" dirty="0" smtClean="0"/>
              <a:t>: Apple </a:t>
            </a:r>
            <a:r>
              <a:rPr lang="en-US" dirty="0" err="1" smtClean="0"/>
              <a:t>inc.</a:t>
            </a:r>
            <a:endParaRPr lang="en-US" dirty="0"/>
          </a:p>
        </p:txBody>
      </p:sp>
      <p:pic>
        <p:nvPicPr>
          <p:cNvPr id="3078" name="Picture 6" descr="Amazon Al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574" y="1391106"/>
            <a:ext cx="5201104" cy="193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046324" y="1104294"/>
            <a:ext cx="264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2.Alexa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98034" y="3513365"/>
            <a:ext cx="323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</a:t>
            </a:r>
            <a:r>
              <a:rPr lang="en-US" dirty="0" err="1" smtClean="0"/>
              <a:t>apari</a:t>
            </a:r>
            <a:r>
              <a:rPr lang="ro-RO" dirty="0" smtClean="0"/>
              <a:t>ției </a:t>
            </a:r>
            <a:r>
              <a:rPr lang="en-US" dirty="0" smtClean="0"/>
              <a:t>: 2014</a:t>
            </a:r>
          </a:p>
          <a:p>
            <a:r>
              <a:rPr lang="en-US" dirty="0" smtClean="0"/>
              <a:t>De</a:t>
            </a:r>
            <a:r>
              <a:rPr lang="ro-RO" dirty="0" smtClean="0"/>
              <a:t>ținut </a:t>
            </a:r>
            <a:r>
              <a:rPr lang="en-US" dirty="0" smtClean="0"/>
              <a:t>: Amazon </a:t>
            </a:r>
            <a:r>
              <a:rPr lang="en-US" dirty="0" err="1" smtClean="0"/>
              <a:t>inc.</a:t>
            </a:r>
            <a:endParaRPr lang="en-US" dirty="0"/>
          </a:p>
        </p:txBody>
      </p:sp>
      <p:pic>
        <p:nvPicPr>
          <p:cNvPr id="3080" name="Picture 8" descr="Imagini pentru google assista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19" y="4367893"/>
            <a:ext cx="3714316" cy="195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32019" y="1104294"/>
            <a:ext cx="264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1.Siri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4003" y="6057343"/>
            <a:ext cx="323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</a:t>
            </a:r>
            <a:r>
              <a:rPr lang="en-US" dirty="0" err="1" smtClean="0"/>
              <a:t>apari</a:t>
            </a:r>
            <a:r>
              <a:rPr lang="ro-RO" dirty="0" smtClean="0"/>
              <a:t>ției </a:t>
            </a:r>
            <a:r>
              <a:rPr lang="en-US" dirty="0" smtClean="0"/>
              <a:t>: 2016</a:t>
            </a:r>
          </a:p>
          <a:p>
            <a:r>
              <a:rPr lang="en-US" dirty="0" smtClean="0"/>
              <a:t>De</a:t>
            </a:r>
            <a:r>
              <a:rPr lang="ro-RO" dirty="0" smtClean="0"/>
              <a:t>ținut </a:t>
            </a:r>
            <a:r>
              <a:rPr lang="en-US" dirty="0" smtClean="0"/>
              <a:t>: Google </a:t>
            </a:r>
            <a:r>
              <a:rPr lang="en-US" dirty="0" err="1" smtClean="0"/>
              <a:t>inc.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98724" y="4260395"/>
            <a:ext cx="264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4.Bixby</a:t>
            </a:r>
            <a:endParaRPr lang="en-US" dirty="0"/>
          </a:p>
        </p:txBody>
      </p:sp>
      <p:pic>
        <p:nvPicPr>
          <p:cNvPr id="3082" name="Picture 10" descr="Imagini pentru bixb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815" y="4629727"/>
            <a:ext cx="4857749" cy="128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351815" y="5910943"/>
            <a:ext cx="323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</a:t>
            </a:r>
            <a:r>
              <a:rPr lang="en-US" dirty="0" err="1" smtClean="0"/>
              <a:t>apari</a:t>
            </a:r>
            <a:r>
              <a:rPr lang="ro-RO" dirty="0" smtClean="0"/>
              <a:t>ției </a:t>
            </a:r>
            <a:r>
              <a:rPr lang="en-US" dirty="0" smtClean="0"/>
              <a:t>: 2017</a:t>
            </a:r>
          </a:p>
          <a:p>
            <a:r>
              <a:rPr lang="en-US" dirty="0" smtClean="0"/>
              <a:t>De</a:t>
            </a:r>
            <a:r>
              <a:rPr lang="ro-RO" dirty="0" smtClean="0"/>
              <a:t>ținut </a:t>
            </a:r>
            <a:r>
              <a:rPr lang="en-US" dirty="0" smtClean="0"/>
              <a:t>: Samsung </a:t>
            </a:r>
            <a:r>
              <a:rPr lang="en-US" dirty="0" err="1" smtClean="0"/>
              <a:t>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82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97" y="131565"/>
            <a:ext cx="1887363" cy="6162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35666" y="439841"/>
            <a:ext cx="9444942" cy="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243068" y="142341"/>
            <a:ext cx="6493398" cy="297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2000" b="1" dirty="0"/>
              <a:t>POSIBILITĂŢI DE UTILIZARE A ASISTENŢILOR DE VORBIRE PE SISTEMUL RASPBERRY PI</a:t>
            </a:r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6356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9439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5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921163" y="6537277"/>
            <a:ext cx="4250322" cy="332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800" dirty="0" smtClean="0">
                <a:solidFill>
                  <a:srgbClr val="0070C0"/>
                </a:solidFill>
                <a:latin typeface="+mj-lt"/>
              </a:rPr>
              <a:t>Popescu Dragoș</a:t>
            </a:r>
            <a:endParaRPr lang="en-US" sz="1800" i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9886" y="960384"/>
            <a:ext cx="4548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Principiu</a:t>
            </a:r>
            <a:r>
              <a:rPr lang="en-US" sz="3200" b="1" dirty="0" smtClean="0"/>
              <a:t> de </a:t>
            </a:r>
            <a:r>
              <a:rPr lang="en-US" sz="3200" b="1" dirty="0" err="1" smtClean="0"/>
              <a:t>func</a:t>
            </a:r>
            <a:r>
              <a:rPr lang="ro-RO" sz="3200" b="1" dirty="0" err="1" smtClean="0"/>
              <a:t>ționare</a:t>
            </a:r>
            <a:endParaRPr lang="en-US" sz="3200" b="1" dirty="0"/>
          </a:p>
        </p:txBody>
      </p:sp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18" y="1672091"/>
            <a:ext cx="11294718" cy="441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69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97" y="131565"/>
            <a:ext cx="1887363" cy="6162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35666" y="439841"/>
            <a:ext cx="9444942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243068" y="73025"/>
            <a:ext cx="6493398" cy="297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2000" b="1" dirty="0"/>
              <a:t>POSIBILITĂŢI DE UTILIZARE A ASISTENŢILOR DE VORBIRE PE SISTEMUL RASPBERRY PI</a:t>
            </a:r>
            <a:endParaRPr lang="en-US" sz="1600" dirty="0">
              <a:latin typeface="Cambria" panose="02040503050406030204" pitchFamily="18" charset="0"/>
            </a:endParaRP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6356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9439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6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921163" y="6537277"/>
            <a:ext cx="4250322" cy="332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800" dirty="0">
                <a:solidFill>
                  <a:srgbClr val="0070C0"/>
                </a:solidFill>
              </a:rPr>
              <a:t>Popescu Dragoș</a:t>
            </a:r>
            <a:endParaRPr lang="en-US" sz="1800" i="1" dirty="0">
              <a:solidFill>
                <a:srgbClr val="0070C0"/>
              </a:solidFill>
            </a:endParaRPr>
          </a:p>
        </p:txBody>
      </p:sp>
      <p:pic>
        <p:nvPicPr>
          <p:cNvPr id="2050" name="Picture 2" descr="Imagini pentru google assistant voice recognition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68" y="1502229"/>
            <a:ext cx="11570653" cy="475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8981" y="627298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smtClean="0"/>
              <a:t>Principiul de funționare pentru r</a:t>
            </a:r>
            <a:r>
              <a:rPr lang="en-US" sz="2400" b="1" dirty="0" err="1" smtClean="0"/>
              <a:t>ecunoa</a:t>
            </a:r>
            <a:r>
              <a:rPr lang="ro-RO" sz="2400" b="1" dirty="0" smtClean="0"/>
              <a:t>șterea vocala cu </a:t>
            </a:r>
            <a:r>
              <a:rPr lang="en-US" sz="2400" b="1" dirty="0" smtClean="0"/>
              <a:t>Deep</a:t>
            </a:r>
            <a:r>
              <a:rPr lang="en-US" sz="2400" b="1" dirty="0"/>
              <a:t> 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48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97" y="131565"/>
            <a:ext cx="1887363" cy="6162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35666" y="439841"/>
            <a:ext cx="9444942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243068" y="73025"/>
            <a:ext cx="6493398" cy="297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2000" b="1" dirty="0"/>
              <a:t>POSIBILITĂŢI DE UTILIZARE A ASISTENŢILOR DE VORBIRE PE SISTEMUL RASPBERRY PI</a:t>
            </a:r>
            <a:endParaRPr lang="en-US" sz="1600" dirty="0">
              <a:latin typeface="Cambria" panose="02040503050406030204" pitchFamily="18" charset="0"/>
            </a:endParaRP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6356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9439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7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921163" y="6537277"/>
            <a:ext cx="4250322" cy="332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800" dirty="0">
                <a:solidFill>
                  <a:srgbClr val="0070C0"/>
                </a:solidFill>
              </a:rPr>
              <a:t>Popescu Dragoș</a:t>
            </a:r>
            <a:endParaRPr lang="en-US" sz="1800" i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8981" y="627298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Utilizare</a:t>
            </a:r>
            <a:r>
              <a:rPr lang="en-US" sz="2400" b="1" dirty="0" smtClean="0"/>
              <a:t> Amazon </a:t>
            </a:r>
            <a:r>
              <a:rPr lang="en-US" sz="2400" b="1" dirty="0" err="1" smtClean="0"/>
              <a:t>Alexa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</a:t>
            </a:r>
            <a:r>
              <a:rPr lang="en-US" sz="2400" b="1" dirty="0" smtClean="0"/>
              <a:t> Raspberry Pi</a:t>
            </a:r>
            <a:endParaRPr lang="en-US" sz="2400" b="1" dirty="0"/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26356" y="1069034"/>
            <a:ext cx="2380078" cy="7516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 smtClean="0"/>
              <a:t>Înregistrarea pe Amazon pentru un cont de dezvoltator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26353" y="5780525"/>
            <a:ext cx="2380081" cy="75675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 smtClean="0"/>
              <a:t>Îmbunătățirea microfonului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126357" y="4925492"/>
            <a:ext cx="2397476" cy="5904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 smtClean="0"/>
              <a:t>Pornirea Wake Word Engine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26353" y="4068632"/>
            <a:ext cx="2414877" cy="5168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 smtClean="0"/>
              <a:t>Rularea Sample App și confirmarea contului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26354" y="3233155"/>
            <a:ext cx="2380080" cy="4871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 smtClean="0"/>
              <a:t>Rularea Alexa Web Service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26355" y="2160619"/>
            <a:ext cx="2380079" cy="75675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 smtClean="0"/>
              <a:t>Clonarea și instalarea repositoriu-lui de git pentru Amazon Alexa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2"/>
            <a:endCxn id="24" idx="0"/>
          </p:cNvCxnSpPr>
          <p:nvPr/>
        </p:nvCxnSpPr>
        <p:spPr>
          <a:xfrm>
            <a:off x="1316395" y="1820636"/>
            <a:ext cx="0" cy="33998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299288" y="2919703"/>
            <a:ext cx="0" cy="33998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315617" y="3720290"/>
            <a:ext cx="0" cy="33998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351189" y="4585509"/>
            <a:ext cx="0" cy="33998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351189" y="5515946"/>
            <a:ext cx="0" cy="32239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213" y="1069033"/>
            <a:ext cx="9437915" cy="5469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482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97" y="131565"/>
            <a:ext cx="1887363" cy="6162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35666" y="439841"/>
            <a:ext cx="9444942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243068" y="73025"/>
            <a:ext cx="6493398" cy="297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2000" b="1" dirty="0"/>
              <a:t>POSIBILITĂŢI DE UTILIZARE A ASISTENŢILOR DE VORBIRE PE SISTEMUL RASPBERRY PI</a:t>
            </a:r>
            <a:endParaRPr lang="en-US" sz="1600" dirty="0">
              <a:latin typeface="Cambria" panose="02040503050406030204" pitchFamily="18" charset="0"/>
            </a:endParaRP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6356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9439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8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921163" y="6537277"/>
            <a:ext cx="4250322" cy="332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800" dirty="0">
                <a:solidFill>
                  <a:srgbClr val="0070C0"/>
                </a:solidFill>
              </a:rPr>
              <a:t>Popescu Dragoș</a:t>
            </a:r>
            <a:endParaRPr lang="en-US" sz="1800" i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454" y="526393"/>
            <a:ext cx="4548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 smtClean="0"/>
              <a:t>Elementele componente</a:t>
            </a:r>
            <a:r>
              <a:rPr lang="en-US" sz="3200" b="1" dirty="0" smtClean="0"/>
              <a:t>:</a:t>
            </a:r>
            <a:endParaRPr lang="en-US" sz="3200" b="1" dirty="0"/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68" y="3935186"/>
            <a:ext cx="5510892" cy="264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Imagini pentru raspberry pi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67" y="996868"/>
            <a:ext cx="5510893" cy="229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us 2"/>
          <p:cNvSpPr/>
          <p:nvPr/>
        </p:nvSpPr>
        <p:spPr>
          <a:xfrm>
            <a:off x="2265124" y="2925454"/>
            <a:ext cx="1224643" cy="118934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5396093" y="3045155"/>
            <a:ext cx="1412921" cy="1189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 descr="C:\Users\Dragos\Desktop\36063213_1937175299634068_4057062305785970688_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277547" y="1256266"/>
            <a:ext cx="4400553" cy="512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8669439" y="1371600"/>
            <a:ext cx="1250168" cy="191716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691007" y="1200150"/>
            <a:ext cx="668439" cy="194655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437664" y="5314228"/>
            <a:ext cx="915760" cy="85797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613071" y="2694214"/>
            <a:ext cx="976993" cy="102503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44000" y="566214"/>
            <a:ext cx="1551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Conector</a:t>
            </a:r>
            <a:r>
              <a:rPr lang="en-US" dirty="0" smtClean="0"/>
              <a:t> </a:t>
            </a:r>
            <a:r>
              <a:rPr lang="en-US" dirty="0" err="1" smtClean="0"/>
              <a:t>microfon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066315" y="747847"/>
            <a:ext cx="1077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Conector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buton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61870" y="1787212"/>
            <a:ext cx="949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Acces</a:t>
            </a:r>
            <a:r>
              <a:rPr lang="en-US" dirty="0" smtClean="0"/>
              <a:t> </a:t>
            </a:r>
            <a:r>
              <a:rPr lang="en-US" dirty="0" err="1" smtClean="0"/>
              <a:t>pini</a:t>
            </a:r>
            <a:r>
              <a:rPr lang="en-US" dirty="0" smtClean="0"/>
              <a:t> GPIO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917285" y="6172200"/>
            <a:ext cx="162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Ie</a:t>
            </a:r>
            <a:r>
              <a:rPr lang="ro-RO" dirty="0" smtClean="0"/>
              <a:t>șire audio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2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97" y="131565"/>
            <a:ext cx="1887363" cy="6162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35666" y="439841"/>
            <a:ext cx="9444942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243068" y="73025"/>
            <a:ext cx="6493398" cy="297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2000" b="1" dirty="0"/>
              <a:t>POSIBILITĂŢI DE UTILIZARE A ASISTENŢILOR DE VORBIRE PE SISTEMUL RASPBERRY PI</a:t>
            </a:r>
            <a:endParaRPr lang="en-US" sz="1600" dirty="0">
              <a:latin typeface="Cambria" panose="02040503050406030204" pitchFamily="18" charset="0"/>
            </a:endParaRP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6356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9439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9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921163" y="6537277"/>
            <a:ext cx="4250322" cy="332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800" dirty="0">
                <a:solidFill>
                  <a:srgbClr val="0070C0"/>
                </a:solidFill>
              </a:rPr>
              <a:t>Popescu Dragoș</a:t>
            </a:r>
            <a:endParaRPr lang="en-US" sz="1800" i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8981" y="627298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Utilizare</a:t>
            </a:r>
            <a:r>
              <a:rPr lang="en-US" sz="2400" b="1" dirty="0" smtClean="0"/>
              <a:t> Google </a:t>
            </a:r>
            <a:r>
              <a:rPr lang="en-US" sz="2400" b="1" dirty="0" err="1" smtClean="0"/>
              <a:t>Assistan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</a:t>
            </a:r>
            <a:r>
              <a:rPr lang="en-US" sz="2400" b="1" dirty="0" smtClean="0"/>
              <a:t> Raspberry Pi</a:t>
            </a:r>
            <a:endParaRPr lang="en-US" sz="2400" b="1" dirty="0"/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43068" y="1089076"/>
            <a:ext cx="2467475" cy="88617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Instalare</a:t>
            </a:r>
            <a:r>
              <a:rPr lang="en-US" dirty="0" smtClean="0"/>
              <a:t> image de </a:t>
            </a:r>
            <a:r>
              <a:rPr lang="en-US" dirty="0" err="1" smtClean="0"/>
              <a:t>linux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Ayi</a:t>
            </a:r>
            <a:r>
              <a:rPr lang="en-US" dirty="0" smtClean="0"/>
              <a:t> Project </a:t>
            </a:r>
            <a:r>
              <a:rPr lang="en-US" dirty="0" err="1" smtClean="0"/>
              <a:t>pe</a:t>
            </a:r>
            <a:r>
              <a:rPr lang="en-US" dirty="0" smtClean="0"/>
              <a:t> un card-</a:t>
            </a:r>
            <a:r>
              <a:rPr lang="en-US" dirty="0" err="1" smtClean="0"/>
              <a:t>ul</a:t>
            </a:r>
            <a:r>
              <a:rPr lang="en-US" dirty="0" smtClean="0"/>
              <a:t> </a:t>
            </a:r>
            <a:r>
              <a:rPr lang="en-US" dirty="0" err="1" smtClean="0"/>
              <a:t>sd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66292" y="3581204"/>
            <a:ext cx="2440244" cy="7429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 smtClean="0"/>
              <a:t>Logarea și creare de proiect nou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083975" y="1603777"/>
            <a:ext cx="3419004" cy="7429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Creare</a:t>
            </a:r>
            <a:r>
              <a:rPr lang="en-US" dirty="0" smtClean="0"/>
              <a:t> script python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recunoa</a:t>
            </a:r>
            <a:r>
              <a:rPr lang="ro-RO" dirty="0" smtClean="0"/>
              <a:t>șterea cuvintelor dorite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083975" y="3054606"/>
            <a:ext cx="3475110" cy="7429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 smtClean="0"/>
              <a:t>Controlul robotului pe baza cuvintelor (forward,back,left,right)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7906078" y="3505101"/>
            <a:ext cx="3468890" cy="7429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 smtClean="0"/>
              <a:t>Redenumirea lui în </a:t>
            </a:r>
            <a:r>
              <a:rPr lang="en-US" dirty="0" err="1" smtClean="0"/>
              <a:t>assistant.json</a:t>
            </a:r>
            <a:r>
              <a:rPr lang="ro-RO" dirty="0" smtClean="0"/>
              <a:t> și mutarea în </a:t>
            </a:r>
            <a:r>
              <a:rPr lang="en-US" dirty="0"/>
              <a:t>/home/pi/</a:t>
            </a:r>
            <a:r>
              <a:rPr lang="en-US" dirty="0" err="1"/>
              <a:t>assistant.json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48762" y="2490107"/>
            <a:ext cx="2467475" cy="7429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Conectare</a:t>
            </a:r>
            <a:r>
              <a:rPr lang="en-US" dirty="0" smtClean="0"/>
              <a:t> la Google Cloud Platform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8798860" y="865673"/>
            <a:ext cx="3393139" cy="106473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 smtClean="0"/>
              <a:t>Utilizarea scripturi demo</a:t>
            </a:r>
            <a:r>
              <a:rPr lang="en-US" dirty="0" smtClean="0"/>
              <a:t> </a:t>
            </a:r>
            <a:r>
              <a:rPr lang="ro-RO" dirty="0" smtClean="0"/>
              <a:t>oferitede Google </a:t>
            </a:r>
            <a:r>
              <a:rPr lang="en-US" dirty="0"/>
              <a:t>: </a:t>
            </a:r>
            <a:r>
              <a:rPr lang="en-US" dirty="0" smtClean="0"/>
              <a:t>assistant_library_demo.py</a:t>
            </a:r>
          </a:p>
          <a:p>
            <a:pPr algn="ctr"/>
            <a:r>
              <a:rPr lang="en-US" dirty="0"/>
              <a:t>assistant_grpc_demo.py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526698" y="2179864"/>
            <a:ext cx="3371455" cy="10531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o-RO" dirty="0" smtClean="0"/>
          </a:p>
          <a:p>
            <a:r>
              <a:rPr lang="ro-RO" dirty="0" smtClean="0"/>
              <a:t>Activare </a:t>
            </a:r>
            <a:r>
              <a:rPr lang="en-US" dirty="0"/>
              <a:t>Web and app </a:t>
            </a:r>
            <a:r>
              <a:rPr lang="en-US" dirty="0" smtClean="0"/>
              <a:t>activity</a:t>
            </a:r>
            <a:r>
              <a:rPr lang="ro-RO" dirty="0" smtClean="0"/>
              <a:t>.</a:t>
            </a:r>
            <a:endParaRPr lang="en-US" dirty="0"/>
          </a:p>
          <a:p>
            <a:r>
              <a:rPr lang="en-US" dirty="0"/>
              <a:t>Device </a:t>
            </a:r>
            <a:r>
              <a:rPr lang="en-US" dirty="0" smtClean="0"/>
              <a:t>information</a:t>
            </a:r>
            <a:r>
              <a:rPr lang="ro-RO" dirty="0" smtClean="0"/>
              <a:t> și </a:t>
            </a:r>
            <a:r>
              <a:rPr lang="en-US" dirty="0" smtClean="0"/>
              <a:t>Voice </a:t>
            </a:r>
            <a:r>
              <a:rPr lang="en-US" dirty="0"/>
              <a:t>and audio </a:t>
            </a:r>
            <a:r>
              <a:rPr lang="en-US" dirty="0" smtClean="0"/>
              <a:t>activity</a:t>
            </a:r>
            <a:r>
              <a:rPr lang="ro-RO" dirty="0" smtClean="0"/>
              <a:t> din panoul </a:t>
            </a:r>
            <a:r>
              <a:rPr lang="en-US" dirty="0"/>
              <a:t>Activity Controls</a:t>
            </a:r>
          </a:p>
          <a:p>
            <a:pPr algn="ctr"/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413567" y="4547508"/>
            <a:ext cx="3020390" cy="9470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 smtClean="0"/>
              <a:t>Descarcarea fisierului cu extensia JSON </a:t>
            </a:r>
          </a:p>
          <a:p>
            <a:pPr algn="ctr"/>
            <a:r>
              <a:rPr lang="ro-RO" dirty="0" smtClean="0"/>
              <a:t>(</a:t>
            </a:r>
            <a:r>
              <a:rPr lang="en-US" dirty="0" err="1" smtClean="0"/>
              <a:t>client_secrets_XXXX.json</a:t>
            </a:r>
            <a:r>
              <a:rPr lang="ro-RO" dirty="0" smtClean="0"/>
              <a:t>)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374521" y="5728802"/>
            <a:ext cx="3063538" cy="7429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 smtClean="0"/>
              <a:t>Crearea Credentials și selectarea ID-ului de utilizator pentru autentificare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252738" y="4655003"/>
            <a:ext cx="2510997" cy="7429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 smtClean="0"/>
              <a:t>Activarea Api-ului de Google Assitant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2"/>
            <a:endCxn id="19" idx="0"/>
          </p:cNvCxnSpPr>
          <p:nvPr/>
        </p:nvCxnSpPr>
        <p:spPr>
          <a:xfrm>
            <a:off x="1476806" y="1975252"/>
            <a:ext cx="305694" cy="51485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1" idx="0"/>
          </p:cNvCxnSpPr>
          <p:nvPr/>
        </p:nvCxnSpPr>
        <p:spPr>
          <a:xfrm>
            <a:off x="1782500" y="3233057"/>
            <a:ext cx="303914" cy="34814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  <a:endCxn id="24" idx="0"/>
          </p:cNvCxnSpPr>
          <p:nvPr/>
        </p:nvCxnSpPr>
        <p:spPr>
          <a:xfrm>
            <a:off x="2086414" y="4324154"/>
            <a:ext cx="421823" cy="33084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710251" y="5397953"/>
            <a:ext cx="747449" cy="38586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697396" y="4188279"/>
            <a:ext cx="247978" cy="35923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7404076" y="5473570"/>
            <a:ext cx="417309" cy="31024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8200127" y="3107673"/>
            <a:ext cx="326571" cy="39742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8777668" y="1912409"/>
            <a:ext cx="264440" cy="25994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502980" y="1365962"/>
            <a:ext cx="1274688" cy="34037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6" idx="2"/>
          </p:cNvCxnSpPr>
          <p:nvPr/>
        </p:nvCxnSpPr>
        <p:spPr>
          <a:xfrm>
            <a:off x="5793477" y="2346727"/>
            <a:ext cx="0" cy="70225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9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530</Words>
  <Application>Microsoft Office PowerPoint</Application>
  <PresentationFormat>Custom</PresentationFormat>
  <Paragraphs>118</Paragraphs>
  <Slides>14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1_Office Theme</vt:lpstr>
      <vt:lpstr>POSIBILITĂŢI DE UTILIZARE A ASISTENŢILOR DE VORBIRE PE SISTEMUL RASPBERRY PI</vt:lpstr>
      <vt:lpstr>          Cuprins</vt:lpstr>
      <vt:lpstr>        De unde începe totul?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TITLUL LUCRĂRII DE LICENȚĂ</dc:title>
  <dc:creator>top alex</dc:creator>
  <cp:lastModifiedBy>Windows User</cp:lastModifiedBy>
  <cp:revision>125</cp:revision>
  <dcterms:created xsi:type="dcterms:W3CDTF">2014-06-06T14:14:32Z</dcterms:created>
  <dcterms:modified xsi:type="dcterms:W3CDTF">2018-06-27T08:25:47Z</dcterms:modified>
</cp:coreProperties>
</file>